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Josefin Sans" pitchFamily="2" charset="0"/>
      <p:regular r:id="rId26"/>
      <p:bold r:id="rId27"/>
      <p:italic r:id="rId28"/>
      <p:boldItalic r:id="rId29"/>
    </p:embeddedFont>
    <p:embeddedFont>
      <p:font typeface="Kumbh Sans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0f8c7575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0f8c7575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f8c7575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f8c7575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0f8c7575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0f8c7575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0f8c757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0f8c757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0f8c757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0f8c757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0f8c757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0f8c757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f8c757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f8c757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0f8c757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0f8c757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0f8c757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0f8c757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f8c757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0f8c757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8a7710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8a7710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0f8c7575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0f8c7575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0f8c7575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0f8c7575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f8c7575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0f8c7575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d8afa4aa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d8afa4aa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afa4a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afa4a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f8c757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f8c757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0f8c7575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0f8c7575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0f8c757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0f8c7575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f8c7575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0f8c7575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0f8c7575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0f8c7575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0E0E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57050" y="1342225"/>
            <a:ext cx="6429900" cy="18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475" y="3488913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82" name="Google Shape;82;p11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956375" y="1558475"/>
            <a:ext cx="5231400" cy="151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956375" y="3308450"/>
            <a:ext cx="523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89" name="Google Shape;89;p1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92" name="Google Shape;92;p1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4" name="Google Shape;94;p13"/>
          <p:cNvSpPr txBox="1">
            <a:spLocks noGrp="1"/>
          </p:cNvSpPr>
          <p:nvPr>
            <p:ph type="title" hasCustomPrompt="1"/>
          </p:nvPr>
        </p:nvSpPr>
        <p:spPr>
          <a:xfrm>
            <a:off x="824275" y="14566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846475" y="174084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24275" y="25939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184647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824275" y="371848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1844025" y="4004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961125" y="14566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5983325" y="1741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961125" y="25939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597842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/>
          </p:nvPr>
        </p:nvSpPr>
        <p:spPr>
          <a:xfrm>
            <a:off x="720000" y="528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1841575" y="129782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5"/>
          </p:nvPr>
        </p:nvSpPr>
        <p:spPr>
          <a:xfrm>
            <a:off x="184647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848925" y="3559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5978425" y="1296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597842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3" name="Google Shape;113;p14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409400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1" name="Google Shape;121;p15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610538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5263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10538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9" name="Google Shape;129;p16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317050" y="2572271"/>
            <a:ext cx="450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 hasCustomPrompt="1"/>
          </p:nvPr>
        </p:nvSpPr>
        <p:spPr>
          <a:xfrm>
            <a:off x="3852438" y="1199961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2317050" y="3632129"/>
            <a:ext cx="4509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36" name="Google Shape;136;p1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8" name="Google Shape;138;p1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39" name="Google Shape;139;p1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45" name="Google Shape;145;p18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1107225" y="337595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07225" y="1290754"/>
            <a:ext cx="6929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51" name="Google Shape;151;p1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54" name="Google Shape;154;p1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" name="Google Shape;155;p1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854675" y="2418888"/>
            <a:ext cx="34041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4854675" y="108061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>
            <a:spLocks noGrp="1"/>
          </p:cNvSpPr>
          <p:nvPr>
            <p:ph type="pic" idx="2"/>
          </p:nvPr>
        </p:nvSpPr>
        <p:spPr>
          <a:xfrm rot="264140">
            <a:off x="118657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61" name="Google Shape;161;p20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63" name="Google Shape;163;p20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64" name="Google Shape;164;p20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1021563" y="2827947"/>
            <a:ext cx="3404100" cy="1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1021563" y="114059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>
            <a:spLocks noGrp="1"/>
          </p:cNvSpPr>
          <p:nvPr>
            <p:ph type="pic" idx="2"/>
          </p:nvPr>
        </p:nvSpPr>
        <p:spPr>
          <a:xfrm rot="264140">
            <a:off x="5225666" y="100144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7400" y="1864566"/>
            <a:ext cx="47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83150" y="1989578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27400" y="2913791"/>
            <a:ext cx="47793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71" name="Google Shape;171;p21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3" name="Google Shape;173;p21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74" name="Google Shape;174;p21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175;p21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5073988" y="3020750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5073986" y="1131400"/>
            <a:ext cx="30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>
            <a:spLocks noGrp="1"/>
          </p:cNvSpPr>
          <p:nvPr>
            <p:ph type="pic" idx="2"/>
          </p:nvPr>
        </p:nvSpPr>
        <p:spPr>
          <a:xfrm rot="264140">
            <a:off x="131202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81" name="Google Shape;181;p22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3" name="Google Shape;183;p22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84" name="Google Shape;184;p22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1097500" y="2677675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097488" y="1394525"/>
            <a:ext cx="3043500" cy="12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90" name="Google Shape;190;p2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2" name="Google Shape;192;p23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93" name="Google Shape;193;p2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200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7200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34038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"/>
          </p:nvPr>
        </p:nvSpPr>
        <p:spPr>
          <a:xfrm>
            <a:off x="60876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34038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60876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04" name="Google Shape;204;p2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2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06" name="Google Shape;206;p2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07" name="Google Shape;207;p2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1686163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1686163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5645838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1686163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5645838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6"/>
          </p:nvPr>
        </p:nvSpPr>
        <p:spPr>
          <a:xfrm>
            <a:off x="1686163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7"/>
          </p:nvPr>
        </p:nvSpPr>
        <p:spPr>
          <a:xfrm>
            <a:off x="5645838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8"/>
          </p:nvPr>
        </p:nvSpPr>
        <p:spPr>
          <a:xfrm>
            <a:off x="5645838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20" name="Google Shape;220;p2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23" name="Google Shape;223;p2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2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8599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354615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62324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8599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54615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62324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7"/>
          </p:nvPr>
        </p:nvSpPr>
        <p:spPr>
          <a:xfrm>
            <a:off x="8599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8"/>
          </p:nvPr>
        </p:nvSpPr>
        <p:spPr>
          <a:xfrm>
            <a:off x="354615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9"/>
          </p:nvPr>
        </p:nvSpPr>
        <p:spPr>
          <a:xfrm>
            <a:off x="62324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3"/>
          </p:nvPr>
        </p:nvSpPr>
        <p:spPr>
          <a:xfrm>
            <a:off x="8599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4"/>
          </p:nvPr>
        </p:nvSpPr>
        <p:spPr>
          <a:xfrm>
            <a:off x="354615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15"/>
          </p:nvPr>
        </p:nvSpPr>
        <p:spPr>
          <a:xfrm>
            <a:off x="62324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40" name="Google Shape;240;p2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42" name="Google Shape;242;p26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43" name="Google Shape;243;p2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45" name="Google Shape;245;p26"/>
          <p:cNvSpPr txBox="1">
            <a:spLocks noGrp="1"/>
          </p:cNvSpPr>
          <p:nvPr>
            <p:ph type="title" hasCustomPrompt="1"/>
          </p:nvPr>
        </p:nvSpPr>
        <p:spPr>
          <a:xfrm>
            <a:off x="173072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1730725" y="1973078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2" hasCustomPrompt="1"/>
          </p:nvPr>
        </p:nvSpPr>
        <p:spPr>
          <a:xfrm>
            <a:off x="1730725" y="2806879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3"/>
          </p:nvPr>
        </p:nvSpPr>
        <p:spPr>
          <a:xfrm>
            <a:off x="1730725" y="3741499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 idx="4" hasCustomPrompt="1"/>
          </p:nvPr>
        </p:nvSpPr>
        <p:spPr>
          <a:xfrm>
            <a:off x="5121275" y="2806884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5"/>
          </p:nvPr>
        </p:nvSpPr>
        <p:spPr>
          <a:xfrm>
            <a:off x="5121275" y="37415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 idx="6" hasCustomPrompt="1"/>
          </p:nvPr>
        </p:nvSpPr>
        <p:spPr>
          <a:xfrm>
            <a:off x="512127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7"/>
          </p:nvPr>
        </p:nvSpPr>
        <p:spPr>
          <a:xfrm>
            <a:off x="5121275" y="19731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56" name="Google Shape;256;p27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" name="Google Shape;258;p27"/>
          <p:cNvSpPr txBox="1">
            <a:spLocks noGrp="1"/>
          </p:cNvSpPr>
          <p:nvPr>
            <p:ph type="ctrTitle"/>
          </p:nvPr>
        </p:nvSpPr>
        <p:spPr>
          <a:xfrm>
            <a:off x="916197" y="1265251"/>
            <a:ext cx="322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912525" y="2376526"/>
            <a:ext cx="32343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120475" y="2625488"/>
            <a:ext cx="3111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</a:t>
            </a:r>
            <a:r>
              <a:rPr lang="en" sz="1000" b="1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63" name="Google Shape;263;p28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28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5" name="Google Shape;265;p28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66" name="Google Shape;266;p28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8" name="Google Shape;268;p2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72" name="Google Shape;272;p29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74" name="Google Shape;274;p29"/>
          <p:cNvGrpSpPr/>
          <p:nvPr/>
        </p:nvGrpSpPr>
        <p:grpSpPr>
          <a:xfrm rot="-560373">
            <a:off x="1759507" y="72936"/>
            <a:ext cx="991472" cy="1135544"/>
            <a:chOff x="2379400" y="1552625"/>
            <a:chExt cx="2533875" cy="2902075"/>
          </a:xfrm>
        </p:grpSpPr>
        <p:sp>
          <p:nvSpPr>
            <p:cNvPr id="275" name="Google Shape;275;p2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5" name="Google Shape;25;p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26;p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7" name="Google Shape;27;p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8" name="Google Shape;28;p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7300"/>
            <a:ext cx="77040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34" name="Google Shape;34;p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6" name="Google Shape;36;p5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37" name="Google Shape;37;p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58038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212963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558038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212963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46" name="Google Shape;46;p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8" name="Google Shape;48;p6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49" name="Google Shape;49;p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54" name="Google Shape;54;p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6" name="Google Shape;56;p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57" name="Google Shape;57;p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998596"/>
            <a:ext cx="39009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20000" y="2203096"/>
            <a:ext cx="3900900" cy="19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 rot="264140">
            <a:off x="5403850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65" name="Google Shape;65;p8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70" name="Google Shape;70;p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" name="Google Shape;71;p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2" name="Google Shape;72;p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73" name="Google Shape;73;p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075850" y="137753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075850" y="2204158"/>
            <a:ext cx="49926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112900" y="1193125"/>
            <a:ext cx="2376300" cy="20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osefin Sans"/>
              <a:buNone/>
              <a:defRPr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 rot="-560373">
            <a:off x="5563082" y="72936"/>
            <a:ext cx="991472" cy="1135544"/>
            <a:chOff x="2379400" y="1552625"/>
            <a:chExt cx="2533875" cy="2902075"/>
          </a:xfrm>
        </p:grpSpPr>
        <p:sp>
          <p:nvSpPr>
            <p:cNvPr id="283" name="Google Shape;283;p30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1092756" y="1580107"/>
            <a:ext cx="6447000" cy="1126200"/>
          </a:xfrm>
          <a:prstGeom prst="rect">
            <a:avLst/>
          </a:prstGeom>
          <a:ln w="9525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ACF0A4"/>
                </a:solidFill>
              </a:rPr>
              <a:t>   APNA BHARAT</a:t>
            </a:r>
            <a:endParaRPr sz="6600" dirty="0">
              <a:solidFill>
                <a:srgbClr val="ACF0A4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1"/>
          </p:nvPr>
        </p:nvSpPr>
        <p:spPr>
          <a:xfrm>
            <a:off x="1931550" y="2547625"/>
            <a:ext cx="5280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</a:rPr>
              <a:t>BUS BOOKING RESERVATION SYSTEM</a:t>
            </a:r>
            <a:endParaRPr sz="2000">
              <a:solidFill>
                <a:srgbClr val="ACF0A4"/>
              </a:solidFill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1416300" y="3139400"/>
            <a:ext cx="63114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0"/>
          <p:cNvSpPr txBox="1"/>
          <p:nvPr/>
        </p:nvSpPr>
        <p:spPr>
          <a:xfrm>
            <a:off x="1102500" y="3393825"/>
            <a:ext cx="69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  <a:latin typeface="Kumbh Sans"/>
                <a:ea typeface="Kumbh Sans"/>
                <a:cs typeface="Kumbh Sans"/>
                <a:sym typeface="Kumbh Sans"/>
              </a:rPr>
              <a:t>TECH STACK USED : PYTHON, SQLITE &amp; TKINTER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556971" y="1694498"/>
            <a:ext cx="749157" cy="853127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49D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017950" y="1188875"/>
            <a:ext cx="4849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88" name="Google Shape;388;p39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subTitle" idx="1"/>
          </p:nvPr>
        </p:nvSpPr>
        <p:spPr>
          <a:xfrm>
            <a:off x="1017950" y="2890050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We can enter our mobile number to view and confirm our ticket booking details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39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92" name="Google Shape;392;p3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405525" y="485700"/>
            <a:ext cx="63411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 flipH="1">
            <a:off x="1506625" y="1082700"/>
            <a:ext cx="6241800" cy="318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0"/>
          <p:cNvSpPr/>
          <p:nvPr/>
        </p:nvSpPr>
        <p:spPr>
          <a:xfrm rot="-1038801">
            <a:off x="7627722" y="85725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15925" y="1342575"/>
            <a:ext cx="5892350" cy="33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40"/>
          <p:cNvSpPr txBox="1"/>
          <p:nvPr/>
        </p:nvSpPr>
        <p:spPr>
          <a:xfrm>
            <a:off x="7804025" y="244280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Mobile No. to Check Seat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84500" y="1188875"/>
            <a:ext cx="52776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1"/>
          </p:nvPr>
        </p:nvSpPr>
        <p:spPr>
          <a:xfrm>
            <a:off x="913100" y="2954025"/>
            <a:ext cx="44367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Admins can add and delete bus operator details, bus type and bus route details along with bus run details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 rot="10800000" flipH="1">
            <a:off x="808250" y="2772213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4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415" name="Google Shape;415;p4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2030675" y="457500"/>
            <a:ext cx="5326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2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5213"/>
          <a:stretch/>
        </p:blipFill>
        <p:spPr>
          <a:xfrm>
            <a:off x="1658175" y="1383475"/>
            <a:ext cx="5828975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1720225" y="457500"/>
            <a:ext cx="57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32" name="Google Shape;432;p4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66025" y="225285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3350" y="1341225"/>
            <a:ext cx="5874924" cy="330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/>
          <p:nvPr/>
        </p:nvCxnSpPr>
        <p:spPr>
          <a:xfrm rot="10800000">
            <a:off x="1266525" y="311060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735125" y="457500"/>
            <a:ext cx="56856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CF0A4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1334475"/>
            <a:ext cx="5860676" cy="33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4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4"/>
          <p:cNvSpPr txBox="1"/>
          <p:nvPr/>
        </p:nvSpPr>
        <p:spPr>
          <a:xfrm>
            <a:off x="7761775" y="23351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>
            <a:spLocks noGrp="1"/>
          </p:cNvSpPr>
          <p:nvPr>
            <p:ph type="title"/>
          </p:nvPr>
        </p:nvSpPr>
        <p:spPr>
          <a:xfrm>
            <a:off x="1943125" y="457500"/>
            <a:ext cx="5265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54" name="Google Shape;454;p45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55" name="Google Shape;455;p45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5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25850" y="1310875"/>
            <a:ext cx="5892326" cy="3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7725" y="2379600"/>
            <a:ext cx="114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rot="10800000">
            <a:off x="1435525" y="323735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26475" y="1363675"/>
            <a:ext cx="5892350" cy="32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 rot="10800000">
            <a:off x="6029775" y="33062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46"/>
          <p:cNvSpPr txBox="1"/>
          <p:nvPr/>
        </p:nvSpPr>
        <p:spPr>
          <a:xfrm>
            <a:off x="7698425" y="256745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76" name="Google Shape;476;p4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77" name="Google Shape;477;p4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5410"/>
          <a:stretch/>
        </p:blipFill>
        <p:spPr>
          <a:xfrm>
            <a:off x="1615900" y="1321450"/>
            <a:ext cx="5902927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7686300" y="24340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81" name="Google Shape;481;p47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>
            <a:spLocks noGrp="1"/>
          </p:cNvSpPr>
          <p:nvPr>
            <p:ph type="title"/>
          </p:nvPr>
        </p:nvSpPr>
        <p:spPr>
          <a:xfrm>
            <a:off x="2042675" y="457500"/>
            <a:ext cx="5302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88" name="Google Shape;488;p4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4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05375" y="1321450"/>
            <a:ext cx="5924024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7649900" y="24348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92" name="Google Shape;492;p48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4"/>
          </p:nvPr>
        </p:nvSpPr>
        <p:spPr>
          <a:xfrm>
            <a:off x="1530475" y="1456625"/>
            <a:ext cx="24162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HOME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646534" y="1456634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2"/>
          </p:nvPr>
        </p:nvSpPr>
        <p:spPr>
          <a:xfrm>
            <a:off x="646534" y="311900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6"/>
          </p:nvPr>
        </p:nvSpPr>
        <p:spPr>
          <a:xfrm>
            <a:off x="4681573" y="145663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8"/>
          </p:nvPr>
        </p:nvSpPr>
        <p:spPr>
          <a:xfrm>
            <a:off x="4634242" y="3118993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13"/>
          </p:nvPr>
        </p:nvSpPr>
        <p:spPr>
          <a:xfrm>
            <a:off x="814800" y="540900"/>
            <a:ext cx="75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TABLE OF </a:t>
            </a:r>
            <a:r>
              <a:rPr lang="en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CONTENTS</a:t>
            </a:r>
            <a:endParaRPr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5"/>
          </p:nvPr>
        </p:nvSpPr>
        <p:spPr>
          <a:xfrm>
            <a:off x="1530474" y="3100000"/>
            <a:ext cx="25230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SEAT BOOKING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7"/>
          </p:nvPr>
        </p:nvSpPr>
        <p:spPr>
          <a:xfrm>
            <a:off x="5626500" y="1381175"/>
            <a:ext cx="30096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CHECK BOOKED SEAT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ubTitle" idx="18"/>
          </p:nvPr>
        </p:nvSpPr>
        <p:spPr>
          <a:xfrm>
            <a:off x="5579175" y="3128660"/>
            <a:ext cx="26919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ADD BUS DETAILS SECTION</a:t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4279835" y="1319602"/>
            <a:ext cx="0" cy="32889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1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>
            <a:spLocks noGrp="1"/>
          </p:cNvSpPr>
          <p:nvPr>
            <p:ph type="title"/>
          </p:nvPr>
        </p:nvSpPr>
        <p:spPr>
          <a:xfrm>
            <a:off x="1870225" y="457500"/>
            <a:ext cx="54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99" name="Google Shape;499;p49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9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1654100" y="1359250"/>
            <a:ext cx="5833049" cy="3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/>
          <p:nvPr/>
        </p:nvSpPr>
        <p:spPr>
          <a:xfrm>
            <a:off x="7674175" y="24227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503" name="Google Shape;503;p49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2066975" y="457500"/>
            <a:ext cx="5253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509" name="Google Shape;509;p5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510" name="Google Shape;510;p50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50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18350" y="1354350"/>
            <a:ext cx="5915477" cy="329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0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50"/>
          <p:cNvSpPr txBox="1"/>
          <p:nvPr/>
        </p:nvSpPr>
        <p:spPr>
          <a:xfrm>
            <a:off x="7698425" y="24582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subTitle" idx="1"/>
          </p:nvPr>
        </p:nvSpPr>
        <p:spPr>
          <a:xfrm>
            <a:off x="1515900" y="1966050"/>
            <a:ext cx="65694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 !</a:t>
            </a:r>
            <a:endParaRPr sz="7200"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0" name="Google Shape;520;p5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521" name="Google Shape;521;p5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09400" y="1146075"/>
            <a:ext cx="2908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42546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The Home Section links all the sections of the application : Seat Booking, Check Booked Seat and Add Bus Details Sections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409400" y="2701025"/>
            <a:ext cx="4097100" cy="34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4" name="Google Shape;314;p32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15" name="Google Shape;315;p32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START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r="1487" b="6375"/>
          <a:stretch/>
        </p:blipFill>
        <p:spPr>
          <a:xfrm>
            <a:off x="1631325" y="1364725"/>
            <a:ext cx="5891800" cy="32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566" b="6208"/>
          <a:stretch/>
        </p:blipFill>
        <p:spPr>
          <a:xfrm>
            <a:off x="1645750" y="1323550"/>
            <a:ext cx="5860676" cy="33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1118100" y="1128225"/>
            <a:ext cx="4545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1"/>
          </p:nvPr>
        </p:nvSpPr>
        <p:spPr>
          <a:xfrm>
            <a:off x="1118100" y="2902175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CF0A4"/>
                </a:solidFill>
              </a:rPr>
              <a:t>We can enter journey details to check bus availability. After we proceed to book, we can select our bus, enter passenger details and book our ticket</a:t>
            </a:r>
            <a:endParaRPr sz="1800">
              <a:solidFill>
                <a:srgbClr val="ACF0A4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4" name="Google Shape;344;p35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45" name="Google Shape;345;p35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3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5950" y="1341250"/>
            <a:ext cx="5861748" cy="332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6"/>
          <p:cNvCxnSpPr/>
          <p:nvPr/>
        </p:nvCxnSpPr>
        <p:spPr>
          <a:xfrm flipH="1">
            <a:off x="1287600" y="3110550"/>
            <a:ext cx="1151100" cy="31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8" name="Google Shape;358;p36"/>
          <p:cNvSpPr txBox="1"/>
          <p:nvPr/>
        </p:nvSpPr>
        <p:spPr>
          <a:xfrm>
            <a:off x="410850" y="238770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Journey Details to View Available Buses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8032575" y="3142350"/>
            <a:ext cx="9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Select Bus to Book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 flipH="1">
            <a:off x="6625725" y="3617500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1625450" y="1353100"/>
            <a:ext cx="5872250" cy="327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 flipH="1">
            <a:off x="6541250" y="4008275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7"/>
          <p:cNvSpPr txBox="1"/>
          <p:nvPr/>
        </p:nvSpPr>
        <p:spPr>
          <a:xfrm>
            <a:off x="7740625" y="30679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Passenger Details and Confirm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57513" y="1343400"/>
            <a:ext cx="5828975" cy="329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 rot="10800000">
            <a:off x="6093125" y="31211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740625" y="2624700"/>
            <a:ext cx="109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View Bus Ticket Details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pper Market Newsletter by Slidesgo">
  <a:themeElements>
    <a:clrScheme name="Simple Light">
      <a:dk1>
        <a:srgbClr val="414141"/>
      </a:dk1>
      <a:lt1>
        <a:srgbClr val="EEBDA9"/>
      </a:lt1>
      <a:dk2>
        <a:srgbClr val="252525"/>
      </a:dk2>
      <a:lt2>
        <a:srgbClr val="1D1D1D"/>
      </a:lt2>
      <a:accent1>
        <a:srgbClr val="FFEEE7"/>
      </a:accent1>
      <a:accent2>
        <a:srgbClr val="E7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BD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291</Words>
  <Application>Microsoft Office PowerPoint</Application>
  <PresentationFormat>On-screen Show (16:9)</PresentationFormat>
  <Paragraphs>53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Josefin Sans</vt:lpstr>
      <vt:lpstr>Bebas Neue</vt:lpstr>
      <vt:lpstr>Kumbh Sans</vt:lpstr>
      <vt:lpstr>Copper Market Newsletter by Slidesgo</vt:lpstr>
      <vt:lpstr>   APNA BHARAT</vt:lpstr>
      <vt:lpstr>01</vt:lpstr>
      <vt:lpstr>HOME SECTION</vt:lpstr>
      <vt:lpstr>START PAGE</vt:lpstr>
      <vt:lpstr>HOME PAGE</vt:lpstr>
      <vt:lpstr>SEAT BOOKING SECTION</vt:lpstr>
      <vt:lpstr>SEAT BOOKING PAGE</vt:lpstr>
      <vt:lpstr>SEAT BOOKING PAGE</vt:lpstr>
      <vt:lpstr>SEAT BOOKING PAGE</vt:lpstr>
      <vt:lpstr>CHECK BOOKED SEAT SECTION</vt:lpstr>
      <vt:lpstr>CHECK BOOKED SEAT PAGE</vt:lpstr>
      <vt:lpstr>ADD BUS DETAILS SECTION</vt:lpstr>
      <vt:lpstr>ADD BUS DETAILS PAGE</vt:lpstr>
      <vt:lpstr>BUS OPERTOR PAGE</vt:lpstr>
      <vt:lpstr>BUS OPERTOR PAGE </vt:lpstr>
      <vt:lpstr>BUS DETAILS PAGE</vt:lpstr>
      <vt:lpstr>BUS DETAILS PAGE</vt:lpstr>
      <vt:lpstr>BUS ROUTE PAGE</vt:lpstr>
      <vt:lpstr>BUS ROUTE PAGE</vt:lpstr>
      <vt:lpstr>BUS RUNNING PAGE</vt:lpstr>
      <vt:lpstr>BUS RUNNING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APNA BHARAT</dc:title>
  <cp:lastModifiedBy>SUJAN JAIN</cp:lastModifiedBy>
  <cp:revision>3</cp:revision>
  <dcterms:modified xsi:type="dcterms:W3CDTF">2022-12-24T17:06:59Z</dcterms:modified>
</cp:coreProperties>
</file>